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A218-9945-4BDE-9224-FBBF8036D9F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FDA4-8A77-4E40-9D2F-2D42AFA9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9354" y="-103031"/>
            <a:ext cx="719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Summative Assessment!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77" y="820299"/>
            <a:ext cx="11760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will </a:t>
            </a:r>
            <a:r>
              <a:rPr lang="en-US" sz="2800" dirty="0"/>
              <a:t>plan a science investigation which shows water going through a change.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You </a:t>
            </a:r>
            <a:r>
              <a:rPr lang="en-US" sz="2800" dirty="0"/>
              <a:t>will carry out the investigation and then write a conclusion.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During the </a:t>
            </a:r>
            <a:r>
              <a:rPr lang="en-US" sz="2800" dirty="0"/>
              <a:t>conclusion, </a:t>
            </a:r>
            <a:r>
              <a:rPr lang="en-US" sz="2800" dirty="0" smtClean="0"/>
              <a:t>you </a:t>
            </a:r>
            <a:r>
              <a:rPr lang="en-US" sz="2800" dirty="0"/>
              <a:t>will reflect upon </a:t>
            </a:r>
            <a:r>
              <a:rPr lang="en-US" sz="2800" dirty="0" smtClean="0"/>
              <a:t>your </a:t>
            </a:r>
            <a:r>
              <a:rPr lang="en-US" sz="2800" dirty="0"/>
              <a:t>investigations and also discuss how </a:t>
            </a:r>
            <a:r>
              <a:rPr lang="en-US" sz="2800" dirty="0" smtClean="0"/>
              <a:t>your </a:t>
            </a:r>
            <a:r>
              <a:rPr lang="en-US" sz="2800" dirty="0"/>
              <a:t>investigation demonstrates that </a:t>
            </a:r>
            <a:r>
              <a:rPr lang="en-US" sz="2800" b="1" dirty="0"/>
              <a:t>water is essential to life.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will have a rubric and a checklist to help you understand what to do.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images.clipartpanda.com/inquiry-clipart-science_scientificmeth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80" y="4375159"/>
            <a:ext cx="4276948" cy="248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3" y="0"/>
            <a:ext cx="116339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Today…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We will begin creating questions and think about different aspects of water change that you could investigate. 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Think about the investigations we have completed so far which show change in some way. You could do a similar one…but not the exact same!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253" y="2930832"/>
            <a:ext cx="11603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First, </a:t>
            </a:r>
            <a:r>
              <a:rPr lang="en-US" sz="2400" dirty="0" smtClean="0"/>
              <a:t>we will work in groups to generate questions.</a:t>
            </a:r>
          </a:p>
          <a:p>
            <a:r>
              <a:rPr lang="en-US" sz="2400" b="1" dirty="0" smtClean="0"/>
              <a:t>Then</a:t>
            </a:r>
            <a:r>
              <a:rPr lang="en-US" sz="2400" dirty="0" smtClean="0"/>
              <a:t> we could use the internet to search for possible inquiries.</a:t>
            </a:r>
          </a:p>
          <a:p>
            <a:r>
              <a:rPr lang="en-US" sz="2400" b="1" dirty="0" smtClean="0"/>
              <a:t>Finally, </a:t>
            </a:r>
            <a:r>
              <a:rPr lang="en-US" sz="2400" dirty="0" smtClean="0"/>
              <a:t>you will have independent time to think about your investigations. It is important that you choose something that you want to know the answer to….something that interests you!</a:t>
            </a:r>
            <a:br>
              <a:rPr lang="en-US" sz="2400" dirty="0" smtClean="0"/>
            </a:br>
            <a:endParaRPr lang="en-US" sz="2000" dirty="0"/>
          </a:p>
        </p:txBody>
      </p:sp>
      <p:pic>
        <p:nvPicPr>
          <p:cNvPr id="1028" name="Picture 4" descr="http://www.gainesvilleisd.org/cms/lib/TX01000879/Centricity/Domain/211/clipar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72" y="4531270"/>
            <a:ext cx="3476714" cy="21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1470" y="470598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By the end of the lesson….You will have a focus area and a few possible focus questions for your inquiry.</a:t>
            </a:r>
          </a:p>
        </p:txBody>
      </p:sp>
    </p:spTree>
    <p:extLst>
      <p:ext uri="{BB962C8B-B14F-4D97-AF65-F5344CB8AC3E}">
        <p14:creationId xmlns:p14="http://schemas.microsoft.com/office/powerpoint/2010/main" val="2874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17747"/>
          <a:stretch/>
        </p:blipFill>
        <p:spPr>
          <a:xfrm>
            <a:off x="410403" y="0"/>
            <a:ext cx="11453807" cy="6297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0310" y="6211669"/>
            <a:ext cx="3976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G4B Planning board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792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20374"/>
              </p:ext>
            </p:extLst>
          </p:nvPr>
        </p:nvGraphicFramePr>
        <p:xfrm>
          <a:off x="1956813" y="629694"/>
          <a:ext cx="8010659" cy="60237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63468"/>
                <a:gridCol w="947191"/>
              </a:tblGrid>
              <a:tr h="310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 scientific question or aim.</a:t>
                      </a:r>
                      <a:endParaRPr lang="en-US" sz="2300" dirty="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124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Fair testing: Explained the one thing that will change (independent variable) and the things which will stay the same (controlled variables)</a:t>
                      </a:r>
                      <a:endParaRPr lang="en-US" sz="2300" dirty="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310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List of resources or equipment.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62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Write a method explaining how to carry out your inquiry.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310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Write a hypothesis or prediction.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62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Thought about how to carry out the investigation safely.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62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A results chart is drawn to gather information.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62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An explanation is given about the results (what happened)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621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A conclusion is given (why did it happen).</a:t>
                      </a:r>
                      <a:endParaRPr lang="en-US" sz="23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  <a:tr h="310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Reflection on myself as an inquirer.</a:t>
                      </a:r>
                      <a:endParaRPr lang="en-US" sz="2300" dirty="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Kidpri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63" marR="4236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8127" y="150460"/>
            <a:ext cx="662803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2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idprint"/>
                <a:ea typeface="Times New Roman" panose="02020603050405020304" pitchFamily="18" charset="0"/>
                <a:cs typeface="Times New Roman" panose="02020603050405020304" pitchFamily="18" charset="0"/>
              </a:rPr>
              <a:t>A checklist to carry out a scientific inquiry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idprint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35877"/>
              </p:ext>
            </p:extLst>
          </p:nvPr>
        </p:nvGraphicFramePr>
        <p:xfrm>
          <a:off x="132523" y="115381"/>
          <a:ext cx="11794434" cy="642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3"/>
                <a:gridCol w="3691284"/>
                <a:gridCol w="3306154"/>
                <a:gridCol w="3529043"/>
              </a:tblGrid>
              <a:tr h="20492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G4 Summative Assessment Rubric.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Developing Scientist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Successful Scientist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Expert Scientist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684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Question/ Aim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Closed question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scientific vocabulary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loose link to our unit ‘water’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standard English language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Variables not explained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Answer already known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Open-ended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Clear and scientific language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Focused on our unit ‘water’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Explains variables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Something that you don’t already know.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Open-ended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Precise and scientific language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Focused on our unit ‘water’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Explains variables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Something that you don’t already know.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811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Planning the scientific process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prediction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 of resources or equipment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 – Steps not clear or missing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Variables not considered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chart drawn but missing labels or disorganised.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Prediction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 of resources or equipment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 – Sequence of steps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a fair test – variables considered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chart drawn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and focused language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Prediction with good reasoning why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 of resources or equipment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 – Sequence of steps - diagrams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a fair test – variables clearly considered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results chart drawn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and focused language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1001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Investigating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Most resources were correct.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recorded in chart as investigation was carried out.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Investigation process was not organized and messy.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Showed some collaboration skills – shared of roles and responsibilities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details of the plan was followed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Correct resources which prepared.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recorded in chart as investigation was carried out.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Carried out the investigation in an organized way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Worked safely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Good collaboration skills – share of roles and responsibilities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 was followed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of correct resources - prepared and organized independently.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Accurate measuring and recording in results chart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Organized/ systematic investigation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Worked safely.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Good collaboration skills – share of roles and responsibilities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 was followed – changes were reflected upon.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1191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Recording and explanation of results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recording of results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Measurements and observations recorded in a graph however organization is not clear.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Short and simple explanation of what happened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refer to the questions but do not fully answer it.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reflected made towards the prediction.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Accurate recording of results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Measurements and observations recorded in a graph.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what happened with some extra details.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answer the question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Prediction is referred to and reflected upon.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Accurate recording of results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Measurements and observations recorded clearly in a graph.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what happened with extra details (quickest, slowest, densest).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Results answer the question.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Prediction is referred to and reflected upon, considering reasons prediction was/not correct.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Diagrams showing what happened with labelling.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811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Conclusion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attempts to explain what was discovered.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scientific language used.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Explain what you discovered…..Now I know….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 of scientific language to explain </a:t>
                      </a:r>
                      <a:r>
                        <a:rPr lang="en-US" sz="1000" u="sng">
                          <a:effectLst/>
                        </a:rPr>
                        <a:t>why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Explain what you discovered…..Now I know….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 of scientific language to explain </a:t>
                      </a:r>
                      <a:r>
                        <a:rPr lang="en-US" sz="1000" u="sng">
                          <a:effectLst/>
                        </a:rPr>
                        <a:t>why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Connect findings to everyday life and the wider world.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Applying and application findings to the world around you.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  <a:tr h="811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Personal reflection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Short comments about what worked well in the investigation.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comments about improvements for next time.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 attempts to reflect upon themselves as a scientist.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what worked well in the investigation Explanation of personal scientific inquiry skills.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Explanation of what could be improved next 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Explanation of problems and possible solutions for the future.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Explanation of what worked well in the investigation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Explanation of personal scientific inquiry skills.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Shows understanding of ‘what is a good inquirer?’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6" marR="41226" marT="20613" marB="20613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4626" y="208445"/>
            <a:ext cx="34684201" cy="58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/>
          <a:stretch/>
        </p:blipFill>
        <p:spPr>
          <a:xfrm rot="10800000">
            <a:off x="1492229" y="139280"/>
            <a:ext cx="9181785" cy="6072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7472" y="6211669"/>
            <a:ext cx="8951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G4B Planning board for previous investigation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97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854</Words>
  <Application>Microsoft Office PowerPoint</Application>
  <PresentationFormat>Widescreen</PresentationFormat>
  <Paragraphs>132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Kidprint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Holton</dc:creator>
  <cp:lastModifiedBy>Laura Holton</cp:lastModifiedBy>
  <cp:revision>9</cp:revision>
  <dcterms:created xsi:type="dcterms:W3CDTF">2014-12-08T03:27:28Z</dcterms:created>
  <dcterms:modified xsi:type="dcterms:W3CDTF">2014-12-08T12:08:14Z</dcterms:modified>
</cp:coreProperties>
</file>